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3"/>
  </p:notesMasterIdLst>
  <p:sldIdLst>
    <p:sldId id="257" r:id="rId2"/>
  </p:sldIdLst>
  <p:sldSz cx="6858000" cy="9144000" type="overhead"/>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DD37"/>
    <a:srgbClr val="B1F30B"/>
    <a:srgbClr val="E2D808"/>
    <a:srgbClr val="7ED979"/>
    <a:srgbClr val="9CE53B"/>
    <a:srgbClr val="95174D"/>
    <a:srgbClr val="CEDC9C"/>
    <a:srgbClr val="F9D7E6"/>
    <a:srgbClr val="6060F2"/>
    <a:srgbClr val="FF33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83" autoAdjust="0"/>
  </p:normalViewPr>
  <p:slideViewPr>
    <p:cSldViewPr snapToGrid="0">
      <p:cViewPr>
        <p:scale>
          <a:sx n="81" d="100"/>
          <a:sy n="81" d="100"/>
        </p:scale>
        <p:origin x="-1410" y="-42"/>
      </p:cViewPr>
      <p:guideLst>
        <p:guide orient="horz" pos="2880"/>
        <p:guide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5" d="100"/>
          <a:sy n="65" d="100"/>
        </p:scale>
        <p:origin x="3366" y="60"/>
      </p:cViewPr>
      <p:guideLst/>
    </p:cSldViewPr>
  </p:notes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26410EBB-3B6C-412B-B4C8-676D49D8C4BD}" type="datetimeFigureOut">
              <a:rPr lang="en-GB" smtClean="0"/>
              <a:t>22/06/2016</a:t>
            </a:fld>
            <a:endParaRPr lang="en-GB" dirty="0"/>
          </a:p>
        </p:txBody>
      </p:sp>
      <p:sp>
        <p:nvSpPr>
          <p:cNvPr id="4" name="Slide Image Placeholder 3"/>
          <p:cNvSpPr>
            <a:spLocks noGrp="1" noRot="1" noChangeAspect="1"/>
          </p:cNvSpPr>
          <p:nvPr>
            <p:ph type="sldImg" idx="2"/>
          </p:nvPr>
        </p:nvSpPr>
        <p:spPr>
          <a:xfrm>
            <a:off x="2143125" y="1241425"/>
            <a:ext cx="25114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5A628623-C0C9-4126-9414-D109E4C33D4A}" type="slidenum">
              <a:rPr lang="en-GB" smtClean="0"/>
              <a:t>‹#›</a:t>
            </a:fld>
            <a:endParaRPr lang="en-GB" dirty="0"/>
          </a:p>
        </p:txBody>
      </p:sp>
    </p:spTree>
    <p:extLst>
      <p:ext uri="{BB962C8B-B14F-4D97-AF65-F5344CB8AC3E}">
        <p14:creationId xmlns:p14="http://schemas.microsoft.com/office/powerpoint/2010/main" val="5025702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A628623-C0C9-4126-9414-D109E4C33D4A}" type="slidenum">
              <a:rPr lang="en-GB" smtClean="0"/>
              <a:t>1</a:t>
            </a:fld>
            <a:endParaRPr lang="en-GB" dirty="0"/>
          </a:p>
        </p:txBody>
      </p:sp>
    </p:spTree>
    <p:extLst>
      <p:ext uri="{BB962C8B-B14F-4D97-AF65-F5344CB8AC3E}">
        <p14:creationId xmlns:p14="http://schemas.microsoft.com/office/powerpoint/2010/main" val="3710573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C21A2F4-BFBC-46CD-A3E8-ABBAB7E5C40A}" type="datetimeFigureOut">
              <a:rPr lang="en-GB" smtClean="0"/>
              <a:t>22/06/2016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3DF31E2-CB66-4258-9A08-A8B4A4C3DC8F}" type="slidenum">
              <a:rPr lang="en-GB" smtClean="0"/>
              <a:t>‹#›</a:t>
            </a:fld>
            <a:endParaRPr lang="en-GB" dirty="0"/>
          </a:p>
        </p:txBody>
      </p:sp>
    </p:spTree>
    <p:extLst>
      <p:ext uri="{BB962C8B-B14F-4D97-AF65-F5344CB8AC3E}">
        <p14:creationId xmlns:p14="http://schemas.microsoft.com/office/powerpoint/2010/main" val="456512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C21A2F4-BFBC-46CD-A3E8-ABBAB7E5C40A}" type="datetimeFigureOut">
              <a:rPr lang="en-GB" smtClean="0"/>
              <a:t>22/06/2016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3DF31E2-CB66-4258-9A08-A8B4A4C3DC8F}" type="slidenum">
              <a:rPr lang="en-GB" smtClean="0"/>
              <a:t>‹#›</a:t>
            </a:fld>
            <a:endParaRPr lang="en-GB" dirty="0"/>
          </a:p>
        </p:txBody>
      </p:sp>
    </p:spTree>
    <p:extLst>
      <p:ext uri="{BB962C8B-B14F-4D97-AF65-F5344CB8AC3E}">
        <p14:creationId xmlns:p14="http://schemas.microsoft.com/office/powerpoint/2010/main" val="2004704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21A2F4-BFBC-46CD-A3E8-ABBAB7E5C40A}" type="datetimeFigureOut">
              <a:rPr lang="en-GB" smtClean="0"/>
              <a:t>22/06/2016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3DF31E2-CB66-4258-9A08-A8B4A4C3DC8F}" type="slidenum">
              <a:rPr lang="en-GB" smtClean="0"/>
              <a:t>‹#›</a:t>
            </a:fld>
            <a:endParaRPr lang="en-GB" dirty="0"/>
          </a:p>
        </p:txBody>
      </p:sp>
    </p:spTree>
    <p:extLst>
      <p:ext uri="{BB962C8B-B14F-4D97-AF65-F5344CB8AC3E}">
        <p14:creationId xmlns:p14="http://schemas.microsoft.com/office/powerpoint/2010/main" val="2079845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C21A2F4-BFBC-46CD-A3E8-ABBAB7E5C40A}" type="datetimeFigureOut">
              <a:rPr lang="en-GB" smtClean="0"/>
              <a:t>22/06/2016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3DF31E2-CB66-4258-9A08-A8B4A4C3DC8F}" type="slidenum">
              <a:rPr lang="en-GB" smtClean="0"/>
              <a:t>‹#›</a:t>
            </a:fld>
            <a:endParaRPr lang="en-GB" dirty="0"/>
          </a:p>
        </p:txBody>
      </p:sp>
    </p:spTree>
    <p:extLst>
      <p:ext uri="{BB962C8B-B14F-4D97-AF65-F5344CB8AC3E}">
        <p14:creationId xmlns:p14="http://schemas.microsoft.com/office/powerpoint/2010/main" val="413198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C21A2F4-BFBC-46CD-A3E8-ABBAB7E5C40A}" type="datetimeFigureOut">
              <a:rPr lang="en-GB" smtClean="0"/>
              <a:t>22/06/2016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3DF31E2-CB66-4258-9A08-A8B4A4C3DC8F}" type="slidenum">
              <a:rPr lang="en-GB" smtClean="0"/>
              <a:t>‹#›</a:t>
            </a:fld>
            <a:endParaRPr lang="en-GB" dirty="0"/>
          </a:p>
        </p:txBody>
      </p:sp>
    </p:spTree>
    <p:extLst>
      <p:ext uri="{BB962C8B-B14F-4D97-AF65-F5344CB8AC3E}">
        <p14:creationId xmlns:p14="http://schemas.microsoft.com/office/powerpoint/2010/main" val="627275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C21A2F4-BFBC-46CD-A3E8-ABBAB7E5C40A}" type="datetimeFigureOut">
              <a:rPr lang="en-GB" smtClean="0"/>
              <a:t>22/06/2016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3DF31E2-CB66-4258-9A08-A8B4A4C3DC8F}" type="slidenum">
              <a:rPr lang="en-GB" smtClean="0"/>
              <a:t>‹#›</a:t>
            </a:fld>
            <a:endParaRPr lang="en-GB" dirty="0"/>
          </a:p>
        </p:txBody>
      </p:sp>
    </p:spTree>
    <p:extLst>
      <p:ext uri="{BB962C8B-B14F-4D97-AF65-F5344CB8AC3E}">
        <p14:creationId xmlns:p14="http://schemas.microsoft.com/office/powerpoint/2010/main" val="14835287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21A2F4-BFBC-46CD-A3E8-ABBAB7E5C40A}" type="datetimeFigureOut">
              <a:rPr lang="en-GB" smtClean="0"/>
              <a:t>22/06/2016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3DF31E2-CB66-4258-9A08-A8B4A4C3DC8F}" type="slidenum">
              <a:rPr lang="en-GB" smtClean="0"/>
              <a:t>‹#›</a:t>
            </a:fld>
            <a:endParaRPr lang="en-GB" dirty="0"/>
          </a:p>
        </p:txBody>
      </p:sp>
    </p:spTree>
    <p:extLst>
      <p:ext uri="{BB962C8B-B14F-4D97-AF65-F5344CB8AC3E}">
        <p14:creationId xmlns:p14="http://schemas.microsoft.com/office/powerpoint/2010/main" val="2449564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21A2F4-BFBC-46CD-A3E8-ABBAB7E5C40A}" type="datetimeFigureOut">
              <a:rPr lang="en-GB" smtClean="0"/>
              <a:t>22/06/2016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3DF31E2-CB66-4258-9A08-A8B4A4C3DC8F}" type="slidenum">
              <a:rPr lang="en-GB" smtClean="0"/>
              <a:t>‹#›</a:t>
            </a:fld>
            <a:endParaRPr lang="en-GB" dirty="0"/>
          </a:p>
        </p:txBody>
      </p:sp>
    </p:spTree>
    <p:extLst>
      <p:ext uri="{BB962C8B-B14F-4D97-AF65-F5344CB8AC3E}">
        <p14:creationId xmlns:p14="http://schemas.microsoft.com/office/powerpoint/2010/main" val="787078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smtClean="0"/>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21A2F4-BFBC-46CD-A3E8-ABBAB7E5C40A}" type="datetimeFigureOut">
              <a:rPr lang="en-GB" smtClean="0"/>
              <a:t>22/06/2016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3DF31E2-CB66-4258-9A08-A8B4A4C3DC8F}" type="slidenum">
              <a:rPr lang="en-GB" smtClean="0"/>
              <a:t>‹#›</a:t>
            </a:fld>
            <a:endParaRPr lang="en-GB" dirty="0"/>
          </a:p>
        </p:txBody>
      </p:sp>
    </p:spTree>
    <p:extLst>
      <p:ext uri="{BB962C8B-B14F-4D97-AF65-F5344CB8AC3E}">
        <p14:creationId xmlns:p14="http://schemas.microsoft.com/office/powerpoint/2010/main" val="1137581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C21A2F4-BFBC-46CD-A3E8-ABBAB7E5C40A}" type="datetimeFigureOut">
              <a:rPr lang="en-GB" smtClean="0"/>
              <a:t>22/06/2016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3DF31E2-CB66-4258-9A08-A8B4A4C3DC8F}" type="slidenum">
              <a:rPr lang="en-GB" smtClean="0"/>
              <a:t>‹#›</a:t>
            </a:fld>
            <a:endParaRPr lang="en-GB" dirty="0"/>
          </a:p>
        </p:txBody>
      </p:sp>
    </p:spTree>
    <p:extLst>
      <p:ext uri="{BB962C8B-B14F-4D97-AF65-F5344CB8AC3E}">
        <p14:creationId xmlns:p14="http://schemas.microsoft.com/office/powerpoint/2010/main" val="18495693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C21A2F4-BFBC-46CD-A3E8-ABBAB7E5C40A}" type="datetimeFigureOut">
              <a:rPr lang="en-GB" smtClean="0"/>
              <a:t>22/06/2016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3DF31E2-CB66-4258-9A08-A8B4A4C3DC8F}" type="slidenum">
              <a:rPr lang="en-GB" smtClean="0"/>
              <a:t>‹#›</a:t>
            </a:fld>
            <a:endParaRPr lang="en-GB" dirty="0"/>
          </a:p>
        </p:txBody>
      </p:sp>
    </p:spTree>
    <p:extLst>
      <p:ext uri="{BB962C8B-B14F-4D97-AF65-F5344CB8AC3E}">
        <p14:creationId xmlns:p14="http://schemas.microsoft.com/office/powerpoint/2010/main" val="1965929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8C21A2F4-BFBC-46CD-A3E8-ABBAB7E5C40A}" type="datetimeFigureOut">
              <a:rPr lang="en-GB" smtClean="0"/>
              <a:t>22/06/2016</a:t>
            </a:fld>
            <a:endParaRPr lang="en-GB" dirty="0"/>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B3DF31E2-CB66-4258-9A08-A8B4A4C3DC8F}" type="slidenum">
              <a:rPr lang="en-GB" smtClean="0"/>
              <a:t>‹#›</a:t>
            </a:fld>
            <a:endParaRPr lang="en-GB" dirty="0"/>
          </a:p>
        </p:txBody>
      </p:sp>
    </p:spTree>
    <p:extLst>
      <p:ext uri="{BB962C8B-B14F-4D97-AF65-F5344CB8AC3E}">
        <p14:creationId xmlns:p14="http://schemas.microsoft.com/office/powerpoint/2010/main" val="58905533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1.png"/><Relationship Id="rId5" Type="http://schemas.openxmlformats.org/officeDocument/2006/relationships/oleObject" Target="../embeddings/oleObject1.bin"/><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l="-34000" r="-34000"/>
          </a:stretch>
        </a:blip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4421765" y="1588616"/>
            <a:ext cx="10731500" cy="32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0486" tIns="40244" rIns="80486" bIns="40244" numCol="1" anchor="ctr" anchorCtr="0" compatLnSpc="1">
            <a:prstTxWarp prst="textNoShape">
              <a:avLst/>
            </a:prstTxWarp>
            <a:spAutoFit/>
          </a:bodyPr>
          <a:lstStyle/>
          <a:p>
            <a:endParaRPr lang="en-GB" sz="1585" dirty="0"/>
          </a:p>
        </p:txBody>
      </p:sp>
      <p:sp>
        <p:nvSpPr>
          <p:cNvPr id="5" name="Rectangle 4"/>
          <p:cNvSpPr/>
          <p:nvPr/>
        </p:nvSpPr>
        <p:spPr>
          <a:xfrm>
            <a:off x="1898159" y="43304"/>
            <a:ext cx="4841013" cy="1118390"/>
          </a:xfrm>
          <a:prstGeom prst="rect">
            <a:avLst/>
          </a:prstGeom>
          <a:solidFill>
            <a:schemeClr val="tx1">
              <a:lumMod val="85000"/>
              <a:lumOff val="1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smtClean="0">
                <a:solidFill>
                  <a:schemeClr val="accent4">
                    <a:lumMod val="75000"/>
                  </a:schemeClr>
                </a:solidFill>
                <a:latin typeface="Broadway" panose="04040905080B02020502" pitchFamily="82" charset="0"/>
                <a:ea typeface="Microsoft YaHei UI Light" panose="020B0502040204020203" pitchFamily="34" charset="-122"/>
                <a:cs typeface="Arial Unicode MS" panose="020B0604020202020204" pitchFamily="34" charset="-128"/>
              </a:rPr>
              <a:t>Year 2 Leavers</a:t>
            </a:r>
          </a:p>
          <a:p>
            <a:pPr algn="ctr"/>
            <a:r>
              <a:rPr lang="en-GB" sz="1050" b="1" dirty="0" smtClean="0">
                <a:solidFill>
                  <a:schemeClr val="accent4">
                    <a:lumMod val="75000"/>
                  </a:schemeClr>
                </a:solidFill>
                <a:latin typeface="Broadway" panose="04040905080B02020502" pitchFamily="82" charset="0"/>
                <a:ea typeface="Microsoft YaHei UI Light" panose="020B0502040204020203" pitchFamily="34" charset="-122"/>
                <a:cs typeface="Arial Unicode MS" panose="020B0604020202020204" pitchFamily="34" charset="-128"/>
              </a:rPr>
              <a:t>“To make this great school an even better school for the parents, the staff and most importantly for our children and by doing it in the most fun way possible”</a:t>
            </a:r>
            <a:endParaRPr lang="en-GB" sz="1050" b="1" dirty="0">
              <a:solidFill>
                <a:schemeClr val="accent4">
                  <a:lumMod val="75000"/>
                </a:schemeClr>
              </a:solidFill>
              <a:latin typeface="Broadway" panose="04040905080B02020502" pitchFamily="82" charset="0"/>
              <a:ea typeface="Arial Unicode MS" panose="020B0604020202020204" pitchFamily="34" charset="-128"/>
              <a:cs typeface="Arial Unicode MS" panose="020B0604020202020204" pitchFamily="34" charset="-128"/>
            </a:endParaRPr>
          </a:p>
        </p:txBody>
      </p:sp>
      <p:sp>
        <p:nvSpPr>
          <p:cNvPr id="7" name="Rectangle 6"/>
          <p:cNvSpPr/>
          <p:nvPr/>
        </p:nvSpPr>
        <p:spPr>
          <a:xfrm>
            <a:off x="297204" y="1800679"/>
            <a:ext cx="2830872" cy="3422013"/>
          </a:xfrm>
          <a:prstGeom prst="rect">
            <a:avLst/>
          </a:prstGeom>
          <a:solidFill>
            <a:schemeClr val="accent4">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92" dirty="0" smtClean="0"/>
          </a:p>
          <a:p>
            <a:pPr algn="ctr"/>
            <a:endParaRPr lang="en-GB" sz="892" dirty="0"/>
          </a:p>
          <a:p>
            <a:pPr algn="ctr"/>
            <a:endParaRPr lang="en-GB" sz="892" dirty="0" smtClean="0"/>
          </a:p>
          <a:p>
            <a:pPr algn="ctr"/>
            <a:endParaRPr lang="en-GB" sz="892" dirty="0" smtClean="0">
              <a:solidFill>
                <a:schemeClr val="tx1"/>
              </a:solidFill>
            </a:endParaRPr>
          </a:p>
          <a:p>
            <a:pPr algn="ctr"/>
            <a:endParaRPr lang="en-GB" sz="892" dirty="0">
              <a:solidFill>
                <a:schemeClr val="tx1"/>
              </a:solidFill>
            </a:endParaRPr>
          </a:p>
          <a:p>
            <a:pPr algn="ctr"/>
            <a:endParaRPr lang="en-GB" sz="892" dirty="0" smtClean="0">
              <a:solidFill>
                <a:schemeClr val="tx1"/>
              </a:solidFill>
            </a:endParaRPr>
          </a:p>
          <a:p>
            <a:pPr algn="ctr"/>
            <a:endParaRPr lang="en-GB" sz="892" dirty="0">
              <a:solidFill>
                <a:schemeClr val="tx1"/>
              </a:solidFill>
            </a:endParaRPr>
          </a:p>
          <a:p>
            <a:pPr algn="ctr"/>
            <a:endParaRPr lang="en-GB" sz="892" dirty="0" smtClean="0">
              <a:solidFill>
                <a:schemeClr val="tx1"/>
              </a:solidFill>
            </a:endParaRPr>
          </a:p>
          <a:p>
            <a:pPr algn="ctr"/>
            <a:endParaRPr lang="en-GB" sz="892" dirty="0">
              <a:solidFill>
                <a:schemeClr val="tx1"/>
              </a:solidFill>
            </a:endParaRPr>
          </a:p>
          <a:p>
            <a:pPr algn="ctr"/>
            <a:endParaRPr lang="en-GB" sz="892" dirty="0" smtClean="0">
              <a:solidFill>
                <a:schemeClr val="tx1"/>
              </a:solidFill>
            </a:endParaRPr>
          </a:p>
          <a:p>
            <a:pPr algn="ctr"/>
            <a:endParaRPr lang="en-GB" sz="892" dirty="0">
              <a:solidFill>
                <a:schemeClr val="tx1"/>
              </a:solidFill>
            </a:endParaRPr>
          </a:p>
          <a:p>
            <a:pPr algn="ctr"/>
            <a:endParaRPr lang="en-GB" sz="892" dirty="0" smtClean="0">
              <a:solidFill>
                <a:schemeClr val="tx1"/>
              </a:solidFill>
            </a:endParaRPr>
          </a:p>
          <a:p>
            <a:pPr algn="ctr"/>
            <a:endParaRPr lang="en-GB" sz="892" dirty="0">
              <a:solidFill>
                <a:schemeClr val="tx1"/>
              </a:solidFill>
            </a:endParaRPr>
          </a:p>
          <a:p>
            <a:pPr algn="ctr"/>
            <a:endParaRPr lang="en-GB" sz="892" dirty="0" smtClean="0">
              <a:solidFill>
                <a:schemeClr val="tx1"/>
              </a:solidFill>
            </a:endParaRPr>
          </a:p>
          <a:p>
            <a:pPr algn="ctr"/>
            <a:endParaRPr lang="en-GB" sz="892" dirty="0">
              <a:solidFill>
                <a:schemeClr val="tx1"/>
              </a:solidFill>
            </a:endParaRPr>
          </a:p>
          <a:p>
            <a:pPr algn="ctr"/>
            <a:endParaRPr lang="en-GB" sz="892" dirty="0" smtClean="0">
              <a:solidFill>
                <a:schemeClr val="tx1"/>
              </a:solidFill>
            </a:endParaRPr>
          </a:p>
          <a:p>
            <a:pPr algn="ctr"/>
            <a:endParaRPr lang="en-GB" sz="892" dirty="0">
              <a:solidFill>
                <a:schemeClr val="tx1"/>
              </a:solidFill>
            </a:endParaRPr>
          </a:p>
          <a:p>
            <a:pPr algn="ctr"/>
            <a:endParaRPr lang="en-GB" sz="892" dirty="0" smtClean="0">
              <a:solidFill>
                <a:schemeClr val="tx1"/>
              </a:solidFill>
            </a:endParaRPr>
          </a:p>
          <a:p>
            <a:pPr algn="ctr"/>
            <a:endParaRPr lang="en-GB" sz="892" dirty="0">
              <a:solidFill>
                <a:schemeClr val="tx1"/>
              </a:solidFill>
            </a:endParaRPr>
          </a:p>
          <a:p>
            <a:pPr algn="ctr"/>
            <a:endParaRPr lang="en-GB" sz="892" dirty="0" smtClean="0">
              <a:solidFill>
                <a:schemeClr val="tx1"/>
              </a:solidFill>
            </a:endParaRPr>
          </a:p>
          <a:p>
            <a:pPr algn="ctr"/>
            <a:endParaRPr lang="en-GB" sz="1050" dirty="0" smtClean="0">
              <a:solidFill>
                <a:schemeClr val="tx1"/>
              </a:solidFill>
            </a:endParaRPr>
          </a:p>
          <a:p>
            <a:pPr algn="ctr"/>
            <a:endParaRPr lang="en-GB" sz="1050" dirty="0">
              <a:solidFill>
                <a:schemeClr val="tx1"/>
              </a:solidFill>
            </a:endParaRPr>
          </a:p>
          <a:p>
            <a:pPr algn="ctr"/>
            <a:endParaRPr lang="en-GB" sz="1050" dirty="0" smtClean="0">
              <a:solidFill>
                <a:schemeClr val="tx1"/>
              </a:solidFill>
            </a:endParaRPr>
          </a:p>
          <a:p>
            <a:pPr algn="ctr"/>
            <a:endParaRPr lang="en-GB" sz="1050" dirty="0">
              <a:solidFill>
                <a:schemeClr val="tx1"/>
              </a:solidFill>
            </a:endParaRPr>
          </a:p>
          <a:p>
            <a:pPr algn="ctr"/>
            <a:endParaRPr lang="en-GB" sz="1050" dirty="0" smtClean="0">
              <a:solidFill>
                <a:schemeClr val="tx1"/>
              </a:solidFill>
            </a:endParaRPr>
          </a:p>
          <a:p>
            <a:pPr algn="ctr"/>
            <a:endParaRPr lang="en-GB" sz="1400" dirty="0" smtClean="0">
              <a:solidFill>
                <a:schemeClr val="bg2">
                  <a:lumMod val="25000"/>
                </a:schemeClr>
              </a:solidFill>
            </a:endParaRPr>
          </a:p>
          <a:p>
            <a:pPr algn="ctr"/>
            <a:endParaRPr lang="en-GB" sz="1400" dirty="0">
              <a:solidFill>
                <a:schemeClr val="bg2">
                  <a:lumMod val="25000"/>
                </a:schemeClr>
              </a:solidFill>
            </a:endParaRPr>
          </a:p>
          <a:p>
            <a:pPr algn="ctr"/>
            <a:endParaRPr lang="en-GB" sz="1400" dirty="0" smtClean="0">
              <a:solidFill>
                <a:schemeClr val="bg2">
                  <a:lumMod val="25000"/>
                </a:schemeClr>
              </a:solidFill>
            </a:endParaRPr>
          </a:p>
          <a:p>
            <a:pPr algn="ctr"/>
            <a:endParaRPr lang="en-GB" sz="1400" dirty="0">
              <a:solidFill>
                <a:schemeClr val="bg2">
                  <a:lumMod val="25000"/>
                </a:schemeClr>
              </a:solidFill>
            </a:endParaRPr>
          </a:p>
          <a:p>
            <a:pPr algn="ctr"/>
            <a:r>
              <a:rPr lang="en-GB" sz="1400" dirty="0" smtClean="0">
                <a:solidFill>
                  <a:schemeClr val="bg2">
                    <a:lumMod val="25000"/>
                  </a:schemeClr>
                </a:solidFill>
              </a:rPr>
              <a:t>The </a:t>
            </a:r>
            <a:r>
              <a:rPr lang="en-GB" sz="1400" dirty="0">
                <a:solidFill>
                  <a:schemeClr val="bg2">
                    <a:lumMod val="25000"/>
                  </a:schemeClr>
                </a:solidFill>
              </a:rPr>
              <a:t>last event for the current PSA will be the Year 2 Leavers and </a:t>
            </a:r>
            <a:r>
              <a:rPr lang="en-GB" sz="1400" dirty="0" smtClean="0">
                <a:solidFill>
                  <a:schemeClr val="bg2">
                    <a:lumMod val="25000"/>
                  </a:schemeClr>
                </a:solidFill>
              </a:rPr>
              <a:t>will be held in school time on </a:t>
            </a:r>
            <a:r>
              <a:rPr lang="en-GB" sz="1400" smtClean="0">
                <a:solidFill>
                  <a:schemeClr val="bg2">
                    <a:lumMod val="25000"/>
                  </a:schemeClr>
                </a:solidFill>
              </a:rPr>
              <a:t>15</a:t>
            </a:r>
            <a:r>
              <a:rPr lang="en-GB" sz="1400" baseline="30000" smtClean="0">
                <a:solidFill>
                  <a:schemeClr val="bg2">
                    <a:lumMod val="25000"/>
                  </a:schemeClr>
                </a:solidFill>
              </a:rPr>
              <a:t>th</a:t>
            </a:r>
            <a:r>
              <a:rPr lang="en-GB" sz="1400" smtClean="0">
                <a:solidFill>
                  <a:schemeClr val="bg2">
                    <a:lumMod val="25000"/>
                  </a:schemeClr>
                </a:solidFill>
              </a:rPr>
              <a:t> July 2016. </a:t>
            </a:r>
            <a:r>
              <a:rPr lang="en-GB" sz="1400" dirty="0" smtClean="0">
                <a:solidFill>
                  <a:schemeClr val="bg2">
                    <a:lumMod val="25000"/>
                  </a:schemeClr>
                </a:solidFill>
              </a:rPr>
              <a:t>We will be looking at starting the event at 1.45pm and the theme of the event will be The Oscars! We would love to see the children in all their finery for what will be their last disco at Damson Wood. Please bring a change of party clothes for your child so they can change prior to the event. This event will be funded by the PSA just to say goodbye and good luck on your next school adventure. </a:t>
            </a:r>
          </a:p>
          <a:p>
            <a:pPr algn="ctr"/>
            <a:r>
              <a:rPr lang="en-GB" sz="1050" dirty="0" smtClean="0">
                <a:solidFill>
                  <a:schemeClr val="accent1">
                    <a:lumMod val="50000"/>
                  </a:schemeClr>
                </a:solidFill>
              </a:rPr>
              <a:t> </a:t>
            </a:r>
          </a:p>
          <a:p>
            <a:pPr algn="ctr"/>
            <a:endParaRPr lang="en-GB" sz="1050" dirty="0">
              <a:solidFill>
                <a:schemeClr val="accent1">
                  <a:lumMod val="50000"/>
                </a:schemeClr>
              </a:solidFill>
            </a:endParaRPr>
          </a:p>
          <a:p>
            <a:pPr algn="ctr"/>
            <a:endParaRPr lang="en-GB" sz="1050" dirty="0" smtClean="0">
              <a:solidFill>
                <a:schemeClr val="accent1">
                  <a:lumMod val="50000"/>
                </a:schemeClr>
              </a:solidFill>
            </a:endParaRPr>
          </a:p>
          <a:p>
            <a:pPr algn="ctr"/>
            <a:endParaRPr lang="en-GB" sz="1050" dirty="0" smtClean="0">
              <a:solidFill>
                <a:schemeClr val="tx1"/>
              </a:solidFill>
            </a:endParaRPr>
          </a:p>
          <a:p>
            <a:pPr algn="ctr"/>
            <a:r>
              <a:rPr lang="en-GB" sz="1050" dirty="0" smtClean="0">
                <a:solidFill>
                  <a:schemeClr val="tx1"/>
                </a:solidFill>
              </a:rPr>
              <a:t>.</a:t>
            </a:r>
          </a:p>
          <a:p>
            <a:endParaRPr lang="en-GB" sz="1050" dirty="0">
              <a:solidFill>
                <a:schemeClr val="tx1"/>
              </a:solidFill>
            </a:endParaRPr>
          </a:p>
          <a:p>
            <a:pPr algn="ctr"/>
            <a:endParaRPr lang="en-GB" sz="1050" dirty="0">
              <a:solidFill>
                <a:schemeClr val="tx1"/>
              </a:solidFill>
            </a:endParaRPr>
          </a:p>
          <a:p>
            <a:pPr algn="ctr"/>
            <a:endParaRPr lang="en-GB" sz="892" dirty="0" smtClean="0">
              <a:solidFill>
                <a:schemeClr val="accent1">
                  <a:lumMod val="50000"/>
                </a:schemeClr>
              </a:solidFill>
            </a:endParaRPr>
          </a:p>
          <a:p>
            <a:pPr algn="ctr"/>
            <a:endParaRPr lang="en-GB" sz="892" dirty="0">
              <a:solidFill>
                <a:schemeClr val="tx1"/>
              </a:solidFill>
            </a:endParaRPr>
          </a:p>
          <a:p>
            <a:pPr algn="ctr"/>
            <a:endParaRPr lang="en-GB" sz="892" dirty="0" smtClean="0">
              <a:solidFill>
                <a:schemeClr val="tx1"/>
              </a:solidFill>
            </a:endParaRPr>
          </a:p>
          <a:p>
            <a:pPr lvl="1" algn="ctr"/>
            <a:endParaRPr lang="en-GB" sz="892" dirty="0" smtClean="0"/>
          </a:p>
          <a:p>
            <a:pPr lvl="1" algn="ctr"/>
            <a:endParaRPr lang="en-GB" sz="892" dirty="0" smtClean="0"/>
          </a:p>
          <a:p>
            <a:pPr lvl="1" algn="ctr"/>
            <a:endParaRPr lang="en-GB" sz="892" dirty="0"/>
          </a:p>
          <a:p>
            <a:pPr algn="ctr"/>
            <a:endParaRPr lang="en-GB" sz="892" dirty="0" smtClean="0"/>
          </a:p>
          <a:p>
            <a:pPr algn="ctr"/>
            <a:endParaRPr lang="en-GB" sz="892" dirty="0"/>
          </a:p>
          <a:p>
            <a:pPr algn="ctr"/>
            <a:endParaRPr lang="en-GB" sz="892" dirty="0" smtClean="0"/>
          </a:p>
          <a:p>
            <a:pPr algn="ctr"/>
            <a:endParaRPr lang="en-GB" sz="892" dirty="0"/>
          </a:p>
          <a:p>
            <a:pPr algn="ctr"/>
            <a:endParaRPr lang="en-GB" sz="892" dirty="0" smtClean="0"/>
          </a:p>
          <a:p>
            <a:pPr algn="ctr"/>
            <a:endParaRPr lang="en-GB" sz="892" dirty="0"/>
          </a:p>
          <a:p>
            <a:pPr algn="ctr"/>
            <a:endParaRPr lang="en-GB" sz="892" dirty="0" smtClean="0"/>
          </a:p>
          <a:p>
            <a:pPr algn="ctr"/>
            <a:endParaRPr lang="en-GB" sz="892" dirty="0"/>
          </a:p>
          <a:p>
            <a:pPr algn="ctr"/>
            <a:endParaRPr lang="en-GB" sz="892" dirty="0" smtClean="0"/>
          </a:p>
          <a:p>
            <a:pPr algn="ctr"/>
            <a:endParaRPr lang="en-GB" sz="892" dirty="0"/>
          </a:p>
          <a:p>
            <a:pPr algn="ctr"/>
            <a:endParaRPr lang="en-GB" sz="892" dirty="0" smtClean="0"/>
          </a:p>
          <a:p>
            <a:pPr algn="ctr"/>
            <a:endParaRPr lang="en-GB" sz="892" dirty="0"/>
          </a:p>
          <a:p>
            <a:pPr algn="ctr"/>
            <a:endParaRPr lang="en-GB" sz="892" dirty="0" smtClean="0"/>
          </a:p>
          <a:p>
            <a:pPr algn="ctr"/>
            <a:endParaRPr lang="en-GB" sz="892" dirty="0"/>
          </a:p>
          <a:p>
            <a:pPr algn="ctr"/>
            <a:endParaRPr lang="en-GB" sz="892" dirty="0" smtClean="0"/>
          </a:p>
          <a:p>
            <a:pPr algn="ctr"/>
            <a:endParaRPr lang="en-GB" sz="892" dirty="0"/>
          </a:p>
          <a:p>
            <a:pPr algn="ctr"/>
            <a:endParaRPr lang="en-GB" sz="892" dirty="0"/>
          </a:p>
        </p:txBody>
      </p:sp>
      <p:sp>
        <p:nvSpPr>
          <p:cNvPr id="10" name="Rectangle 9"/>
          <p:cNvSpPr/>
          <p:nvPr/>
        </p:nvSpPr>
        <p:spPr>
          <a:xfrm>
            <a:off x="85061" y="8578476"/>
            <a:ext cx="6654112" cy="491096"/>
          </a:xfrm>
          <a:prstGeom prst="rect">
            <a:avLst/>
          </a:prstGeom>
          <a:solidFill>
            <a:schemeClr val="tx1">
              <a:lumMod val="85000"/>
              <a:lumOff val="1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solidFill>
                  <a:schemeClr val="accent4">
                    <a:lumMod val="75000"/>
                  </a:schemeClr>
                </a:solidFill>
              </a:rPr>
              <a:t>Sharon Betts, Rebecca Hadley, Emma Doyle, Louise Bastock, Fay Toole         </a:t>
            </a:r>
          </a:p>
          <a:p>
            <a:pPr algn="ctr"/>
            <a:r>
              <a:rPr lang="en-GB" sz="1100" b="1" dirty="0" smtClean="0">
                <a:solidFill>
                  <a:schemeClr val="accent4">
                    <a:lumMod val="75000"/>
                  </a:schemeClr>
                </a:solidFill>
              </a:rPr>
              <a:t>                          If anyone is interested in joining the PSA or casually helping out please message on 07867527151</a:t>
            </a:r>
            <a:endParaRPr lang="en-GB" sz="1100" b="1" dirty="0">
              <a:solidFill>
                <a:schemeClr val="accent4">
                  <a:lumMod val="75000"/>
                </a:schemeClr>
              </a:solidFill>
            </a:endParaRPr>
          </a:p>
        </p:txBody>
      </p:sp>
      <p:sp>
        <p:nvSpPr>
          <p:cNvPr id="22" name="TextBox 21"/>
          <p:cNvSpPr txBox="1"/>
          <p:nvPr/>
        </p:nvSpPr>
        <p:spPr>
          <a:xfrm>
            <a:off x="60650" y="8578476"/>
            <a:ext cx="6173403" cy="261610"/>
          </a:xfrm>
          <a:prstGeom prst="rect">
            <a:avLst/>
          </a:prstGeom>
          <a:noFill/>
        </p:spPr>
        <p:txBody>
          <a:bodyPr wrap="square" rtlCol="0">
            <a:spAutoFit/>
          </a:bodyPr>
          <a:lstStyle/>
          <a:p>
            <a:r>
              <a:rPr lang="en-GB" sz="1100" b="1" dirty="0" smtClean="0">
                <a:solidFill>
                  <a:schemeClr val="accent4">
                    <a:lumMod val="75000"/>
                  </a:schemeClr>
                </a:solidFill>
                <a:latin typeface="Script MT Bold" panose="03040602040607080904" pitchFamily="66" charset="0"/>
              </a:rPr>
              <a:t>The PSA….</a:t>
            </a:r>
            <a:endParaRPr lang="en-GB" sz="1100" b="1" dirty="0">
              <a:solidFill>
                <a:schemeClr val="accent4">
                  <a:lumMod val="75000"/>
                </a:schemeClr>
              </a:solidFill>
              <a:latin typeface="Script MT Bold" panose="03040602040607080904" pitchFamily="66" charset="0"/>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3969515666"/>
              </p:ext>
            </p:extLst>
          </p:nvPr>
        </p:nvGraphicFramePr>
        <p:xfrm>
          <a:off x="0" y="-1"/>
          <a:ext cx="1562582" cy="1086781"/>
        </p:xfrm>
        <a:graphic>
          <a:graphicData uri="http://schemas.openxmlformats.org/presentationml/2006/ole">
            <mc:AlternateContent xmlns:mc="http://schemas.openxmlformats.org/markup-compatibility/2006">
              <mc:Choice xmlns:v="urn:schemas-microsoft-com:vml" Requires="v">
                <p:oleObj spid="_x0000_s1160" name="Bitmap Image" r:id="rId5" imgW="1722269" imgH="1585097" progId="Paint.Picture">
                  <p:embed/>
                </p:oleObj>
              </mc:Choice>
              <mc:Fallback>
                <p:oleObj name="Bitmap Image" r:id="rId5" imgW="1722269" imgH="1585097" progId="Paint.Picture">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
                        <a:ext cx="1562582" cy="1086781"/>
                      </a:xfrm>
                      <a:prstGeom prst="rect">
                        <a:avLst/>
                      </a:prstGeom>
                      <a:noFill/>
                    </p:spPr>
                  </p:pic>
                </p:oleObj>
              </mc:Fallback>
            </mc:AlternateContent>
          </a:graphicData>
        </a:graphic>
      </p:graphicFrame>
      <p:sp>
        <p:nvSpPr>
          <p:cNvPr id="13" name="Rectangle 12"/>
          <p:cNvSpPr/>
          <p:nvPr/>
        </p:nvSpPr>
        <p:spPr>
          <a:xfrm>
            <a:off x="3577543" y="3955744"/>
            <a:ext cx="2934781" cy="1963227"/>
          </a:xfrm>
          <a:prstGeom prst="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lumMod val="95000"/>
                    <a:lumOff val="5000"/>
                  </a:schemeClr>
                </a:solidFill>
              </a:rPr>
              <a:t>We will be giving your child the opportunity to have a photo taken with their friends. We will send out a consent form for you to complete. These photographs will be in a polaroid format and are to be a keepsake/memory for your children. </a:t>
            </a:r>
            <a:endParaRPr lang="en-GB" sz="1400" b="1" dirty="0">
              <a:solidFill>
                <a:schemeClr val="tx1">
                  <a:lumMod val="95000"/>
                  <a:lumOff val="5000"/>
                </a:schemeClr>
              </a:solidFill>
            </a:endParaRPr>
          </a:p>
        </p:txBody>
      </p:sp>
      <p:sp>
        <p:nvSpPr>
          <p:cNvPr id="9" name="Wave 8"/>
          <p:cNvSpPr/>
          <p:nvPr/>
        </p:nvSpPr>
        <p:spPr>
          <a:xfrm>
            <a:off x="311909" y="5924084"/>
            <a:ext cx="6200415" cy="2424906"/>
          </a:xfrm>
          <a:prstGeom prst="wave">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100" b="1" dirty="0" smtClean="0">
                <a:solidFill>
                  <a:srgbClr val="D9DD37"/>
                </a:solidFill>
              </a:rPr>
              <a:t>A new PSA is waiting in the wings and are keen to continue to provide the children with fun activities throughout the school year. Please, please continue to support them as you have us, it really does make a difference whether it’s half an hour of your time or sending through ideas for events etc. The current PSA will be standing down at the end of the term. A new meeting will be held in September where new members will be sworn in. If you require further information on what being a part of the PSA looks like please drop your details to the office and we would welcome you along to a meeting or arrange a chat with you. </a:t>
            </a:r>
            <a:endParaRPr lang="en-GB" sz="1100" b="1" dirty="0">
              <a:solidFill>
                <a:srgbClr val="D9DD37"/>
              </a:solidFill>
            </a:endParaRPr>
          </a:p>
        </p:txBody>
      </p:sp>
    </p:spTree>
    <p:extLst>
      <p:ext uri="{BB962C8B-B14F-4D97-AF65-F5344CB8AC3E}">
        <p14:creationId xmlns:p14="http://schemas.microsoft.com/office/powerpoint/2010/main" val="2256139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2220</TotalTime>
  <Words>355</Words>
  <Application>Microsoft Office PowerPoint</Application>
  <PresentationFormat>Overhead</PresentationFormat>
  <Paragraphs>66</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Bitmap Image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Betts</dc:creator>
  <cp:lastModifiedBy>Zoe Jeffs</cp:lastModifiedBy>
  <cp:revision>111</cp:revision>
  <cp:lastPrinted>2014-12-02T15:11:46Z</cp:lastPrinted>
  <dcterms:created xsi:type="dcterms:W3CDTF">2014-10-20T09:40:49Z</dcterms:created>
  <dcterms:modified xsi:type="dcterms:W3CDTF">2016-06-22T14:28:54Z</dcterms:modified>
</cp:coreProperties>
</file>